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8" r:id="rId3"/>
    <p:sldId id="260" r:id="rId4"/>
    <p:sldId id="262" r:id="rId5"/>
    <p:sldId id="261" r:id="rId6"/>
    <p:sldId id="263" r:id="rId7"/>
    <p:sldId id="264" r:id="rId8"/>
    <p:sldId id="259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02C-5530-49B7-9B77-ED6791B22FF1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D20-E219-4D39-9DE2-1DFC22D55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0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02C-5530-49B7-9B77-ED6791B22FF1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D20-E219-4D39-9DE2-1DFC22D55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89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02C-5530-49B7-9B77-ED6791B22FF1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D20-E219-4D39-9DE2-1DFC22D55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4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02C-5530-49B7-9B77-ED6791B22FF1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D20-E219-4D39-9DE2-1DFC22D55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45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02C-5530-49B7-9B77-ED6791B22FF1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D20-E219-4D39-9DE2-1DFC22D55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02C-5530-49B7-9B77-ED6791B22FF1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D20-E219-4D39-9DE2-1DFC22D55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4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02C-5530-49B7-9B77-ED6791B22FF1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D20-E219-4D39-9DE2-1DFC22D55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02C-5530-49B7-9B77-ED6791B22FF1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D20-E219-4D39-9DE2-1DFC22D55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4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02C-5530-49B7-9B77-ED6791B22FF1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D20-E219-4D39-9DE2-1DFC22D55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8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02C-5530-49B7-9B77-ED6791B22FF1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D20-E219-4D39-9DE2-1DFC22D55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8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02C-5530-49B7-9B77-ED6791B22FF1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D20-E219-4D39-9DE2-1DFC22D55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8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rgbClr val="00B05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6B02C-5530-49B7-9B77-ED6791B22FF1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B4D20-E219-4D39-9DE2-1DFC22D55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7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1821" y="4737837"/>
            <a:ext cx="10222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Михеенко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Владимировна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№2  п. М- Пристань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Белгородской области»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499" y="562184"/>
            <a:ext cx="8109844" cy="40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54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101" y="14184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ДАРИТЕ РАДОСТЬ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tatic8.depositphotos.com/1001976/941/v/950/depositphotos_9410631-Happy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" y="1119116"/>
            <a:ext cx="11245755" cy="56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16127" y="1980652"/>
            <a:ext cx="55091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Проснувшись 11 января, вспомните о том, что доброта спасёт мир, улыбнитесь и дарите слова благодарности любимым и окружающим Вас людям. Не только в этот день, но и в остальные дни в году. 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4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5543" t="6946" r="5528" b="4637"/>
          <a:stretch/>
        </p:blipFill>
        <p:spPr>
          <a:xfrm>
            <a:off x="3207222" y="113771"/>
            <a:ext cx="8653299" cy="6455392"/>
          </a:xfrm>
          <a:prstGeom prst="rect">
            <a:avLst/>
          </a:prstGeom>
        </p:spPr>
      </p:pic>
      <p:pic>
        <p:nvPicPr>
          <p:cNvPr id="5122" name="Picture 2" descr="http://img-fotki.yandex.ru/get/9323/16969765.1e3/0_8b8bf_fc6ceb0e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01505" y="2098659"/>
            <a:ext cx="6194709" cy="22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732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515144"/>
            <a:ext cx="4211473" cy="5661819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Вежливость всегда прекрасна-</a:t>
            </a:r>
            <a:b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исходит от души</a:t>
            </a:r>
            <a:b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Постоянно, ежечасно</a:t>
            </a:r>
            <a:b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Ей, как воздухом дыши.</a:t>
            </a:r>
            <a:b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всемирный день «спасибо»</a:t>
            </a:r>
            <a:b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особенно хочу</a:t>
            </a:r>
            <a:b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Вежливо тебя поздравить</a:t>
            </a:r>
            <a:b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похлопать по плечу.</a:t>
            </a:r>
            <a:b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 а если разрешишь мне,</a:t>
            </a:r>
            <a:b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могу поцеловать</a:t>
            </a:r>
            <a:b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конечно очень крепко</a:t>
            </a:r>
            <a:b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души тебя обнять.</a:t>
            </a:r>
            <a:b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907" y="417110"/>
            <a:ext cx="5238750" cy="3486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350" y="3384645"/>
            <a:ext cx="4959127" cy="3110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198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6269" y="417925"/>
            <a:ext cx="5063320" cy="3962369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Мы это волшебное слово </a:t>
            </a:r>
            <a:b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жизни встречаем не раз.</a:t>
            </a:r>
            <a:b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Оно помогать нам готово</a:t>
            </a:r>
            <a:b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просто звучит, без прикрас.</a:t>
            </a:r>
            <a:b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День слова «Спасибо» справляем,</a:t>
            </a:r>
            <a:b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Поздравить спешим как всегда.</a:t>
            </a:r>
            <a:b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Добро и терпенье желаем</a:t>
            </a:r>
            <a:b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Нам всем пронести сквозь года.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56" name="Picture 12" descr="http://www.playcast.ru/uploads/2015/11/14/1587210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b="3096"/>
          <a:stretch/>
        </p:blipFill>
        <p:spPr bwMode="auto">
          <a:xfrm rot="3356775">
            <a:off x="5632183" y="2128440"/>
            <a:ext cx="4798118" cy="553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718" r="10582"/>
          <a:stretch/>
        </p:blipFill>
        <p:spPr>
          <a:xfrm>
            <a:off x="214383" y="417925"/>
            <a:ext cx="5776154" cy="5668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259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807191" y="119654"/>
            <a:ext cx="8278504" cy="235059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– старинное слово,</a:t>
            </a:r>
          </a:p>
          <a:p>
            <a:pPr marL="0" indent="0" algn="ctr">
              <a:buNone/>
            </a:pP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человеческой речи не ново.</a:t>
            </a:r>
          </a:p>
          <a:p>
            <a:pPr marL="0" indent="0" algn="ctr">
              <a:buNone/>
            </a:pP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жизнь была доброй, красивой,</a:t>
            </a:r>
          </a:p>
          <a:p>
            <a:pPr marL="0" indent="0" algn="ctr">
              <a:buNone/>
            </a:pP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жалейте простого «СПАСИБО»</a:t>
            </a:r>
            <a:endParaRPr lang="ru-RU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05" y="2035454"/>
            <a:ext cx="3756532" cy="27223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576" y="2035454"/>
            <a:ext cx="4007878" cy="27296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60" y="3300401"/>
            <a:ext cx="4636810" cy="347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3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2" y="750627"/>
            <a:ext cx="5322626" cy="5279613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Говорят, что СПАСИБО –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Волшебное слово,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себе оно СЧАСТЬЕ 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БЛАГО несёт.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Говорю от души Вам 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Снова и снова,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 раз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СПАСИБО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 всё!!!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521" y="409431"/>
            <a:ext cx="5802302" cy="5620809"/>
          </a:xfrm>
          <a:prstGeom prst="smileyFace">
            <a:avLst/>
          </a:prstGeom>
        </p:spPr>
      </p:pic>
    </p:spTree>
    <p:extLst>
      <p:ext uri="{BB962C8B-B14F-4D97-AF65-F5344CB8AC3E}">
        <p14:creationId xmlns:p14="http://schemas.microsoft.com/office/powerpoint/2010/main" val="427939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965279" y="1922352"/>
            <a:ext cx="981273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жизнь, за то что я живу! За дней моих прекрасные мгновенья! За дождь, за снег, зелёную траву… За тишину, за птиц весёлых пенье. Спасибо, жизнь, за радость и печаль. Спасибо, что порой бываешь строгой. Спасибо, жизнь, за тысячи минут Счастливых! За облака, что по небу плывут… За радости, что ты мне приносила! За то, что есть ещё, о чём мечтать! За то, что есть к чему стремиться…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4" name="Picture 8" descr="http://2.bp.blogspot.com/-HEP79ididEc/UIAxujsJu_I/AAAAAAAABPo/YQWfoKsFgxY/s1600/0_6365c_8d2a5100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30"/>
            <a:ext cx="6219452" cy="557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42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427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194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ДАРИТЕ РАДОСТЬ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Говорят, что СПАСИБО – Волшебное слово, Что в себе оно СЧАСТЬЕ  и БЛАГО несёт. Говорю от души Вам  Снова и снова, Миллион раз БОЛЬШОЕ СПАСИБО   за всё!!!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22</cp:revision>
  <dcterms:created xsi:type="dcterms:W3CDTF">2016-10-21T14:14:58Z</dcterms:created>
  <dcterms:modified xsi:type="dcterms:W3CDTF">2016-10-21T17:59:55Z</dcterms:modified>
</cp:coreProperties>
</file>